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7" r:id="rId3"/>
    <p:sldId id="278" r:id="rId4"/>
    <p:sldId id="258" r:id="rId5"/>
    <p:sldId id="259" r:id="rId6"/>
    <p:sldId id="261" r:id="rId7"/>
    <p:sldId id="262" r:id="rId8"/>
    <p:sldId id="293" r:id="rId9"/>
    <p:sldId id="294" r:id="rId10"/>
    <p:sldId id="295" r:id="rId11"/>
    <p:sldId id="279" r:id="rId12"/>
    <p:sldId id="266" r:id="rId13"/>
    <p:sldId id="296" r:id="rId14"/>
    <p:sldId id="267" r:id="rId15"/>
    <p:sldId id="29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AC697-B826-4436-A707-0A2B0A41783E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61D0F-958D-4D03-97C0-48C4F5443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498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C64B843-A87C-42CE-9E66-E43EDB14DFEF}" type="datetimeFigureOut">
              <a:rPr lang="en-US" smtClean="0"/>
              <a:t>1/28/2014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1350B4-6C6A-414E-A9F0-5996914CCAE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s://www.google.com.bd/url?url=http://bdn24x7.com/?p=108426&amp;rct=j&amp;sa=U&amp;ei=4iLmUuzDMorTrQeegYHQCg&amp;ved=0CDoQ9QEwBw&amp;sig2=oJYXL1ujJa8OboXfWHDlyg&amp;q=%E0%A6%AE%E0%A6%BE%E0%A6%82%E0%A6%B8&amp;usg=AFQjCNG59XAHYnYTsrCuuML-aLxRRtAIN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.bd/url?url=http://www.somewhereinblog.net/blog/neeldhrubotara/28961272&amp;rct=j&amp;sa=U&amp;ei=HiTmUunUOoaLrQedloDQCg&amp;ved=0CDAQ9QEwAg&amp;sig2=MUHW02QEd8Bm3OmgFIFpBA&amp;q=%E0%A6%A1%E0%A6%BF%E0%A6%AE&amp;usg=AFQjCNHn_U48GT7gB2ZLvLvlXoXGuxyPBQ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www.google.com.bd/url?url=http://www.somewhereinblog.net/blog/GAZIALAMIN1990/29691003&amp;rct=j&amp;sa=U&amp;ei=fCPmUv2LDcXarAefroHwDA&amp;ved=0CEIQ9QEwCw&amp;sig2=HPP4dy5YklyhYRDpZfEfyw&amp;q=%E0%A6%AE%E0%A6%BE%E0%A6%9B&amp;usg=AFQjCNGWqS8EAiaa1EHUNhsHSD5M_vggUQ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.bd/url?url=http://allplantshere.blogspot.com/2009_11_01_archive.html&amp;rct=j&amp;sa=U&amp;ei=3iDmUr3dK82nrgfF94HIAQ&amp;ved=0CDIQ9QEwAw&amp;sig2=oSNpBJ-7Fl7eeDW4Knu9Rg&amp;q=%E0%A6%97%E0%A6%AE&amp;usg=AFQjCNE6HcCZMQMStP8p7ZGlqCLCBDOJH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s://www.google.com.bd/url?url=http://www.sylhetexpress.com/comments/ReaderWorld/index.php?job=newsDet&amp;detId=17940&amp;rct=j&amp;sa=U&amp;ei=CiLmUsToBInYrQfxhICoBQ&amp;ved=0CC4Q9QEwAQ&amp;sig2=O6XijFQ2HfWkSTzD5o8Ukw&amp;q=%E0%A6%95%E0%A6%B2%E0%A6%BE&amp;usg=AFQjCNFCau4Mwfio39uYR4QC39QCpw2Rxw" TargetMode="Externa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priyo.com/2013/09/29/33587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hyperlink" Target="http://www.google.com.bd/imgres?hl=bn&amp;biw=1366&amp;bih=595&amp;tbm=isch&amp;tbnid=MvpYCHg4XzJM-M:&amp;imgrefurl=http://bikroy.com/bn/baanthaan-baarrii-khaantti-deshii-gaaoyyaa-ghi-for-sale-dhaka&amp;docid=OQWnrsO3IX59YM&amp;imgurl=http://3.ctim.saltsidecdn.net/bikroy/large/6669a8e0-9fcd-11e2-814a-123142007d7d.jpg&amp;w=618&amp;h=437&amp;ei=QC7mUvWSA4H-rAeO6IDgDA&amp;zoom=1&amp;ved=0CHoQhBwwDg&amp;iact=rc&amp;dur=1625&amp;page=1&amp;start=0&amp;ndsp=16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banglafamily.com/uploads/blog-0047227001373353057.jpe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google.com.bd/imgres?hl=bn&amp;biw=1366&amp;bih=595&amp;tbm=isch&amp;tbnid=MvpYCHg4XzJM-M:&amp;imgrefurl=http://bikroy.com/bn/baanthaan-baarrii-khaantti-deshii-gaaoyyaa-ghi-for-sale-dhaka&amp;docid=OQWnrsO3IX59YM&amp;imgurl=http://3.ctim.saltsidecdn.net/bikroy/large/6669a8e0-9fcd-11e2-814a-123142007d7d.jpg&amp;w=618&amp;h=437&amp;ei=QC7mUvWSA4H-rAeO6IDgDA&amp;zoom=1&amp;ved=0CHoQhBwwDg&amp;iact=rc&amp;dur=1625&amp;page=1&amp;start=0&amp;ndsp=16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976671"/>
            <a:ext cx="5105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iyam Rupali" pitchFamily="2" charset="0"/>
                <a:cs typeface="Siyam Rupali" pitchFamily="2" charset="0"/>
              </a:rPr>
              <a:t/>
            </a:r>
            <a:br>
              <a:rPr lang="en-US" dirty="0" smtClean="0">
                <a:latin typeface="Siyam Rupali" pitchFamily="2" charset="0"/>
                <a:cs typeface="Siyam Rupali" pitchFamily="2" charset="0"/>
              </a:rPr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828800" y="685800"/>
            <a:ext cx="54530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000" dirty="0" smtClean="0">
                <a:solidFill>
                  <a:srgbClr val="FF0000"/>
                </a:solidFill>
                <a:latin typeface="Siyam Rupali" pitchFamily="2" charset="0"/>
                <a:cs typeface="Siyam Rupali" pitchFamily="2" charset="0"/>
              </a:rPr>
              <a:t>স্বাগতম</a:t>
            </a:r>
            <a:endParaRPr lang="en-US" sz="8000" dirty="0">
              <a:solidFill>
                <a:srgbClr val="FF0000"/>
              </a:solidFill>
            </a:endParaRPr>
          </a:p>
        </p:txBody>
      </p:sp>
      <p:pic>
        <p:nvPicPr>
          <p:cNvPr id="1028" name="Picture 4" descr="C:\Users\Doel-1612i3\Desktop\Dahlia x hybrida flower dalia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100263" y="1752600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80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sz="5400" dirty="0" smtClean="0"/>
              <a:t>পরিচিতি</a:t>
            </a:r>
          </a:p>
          <a:p>
            <a:r>
              <a:rPr lang="bn-BD" sz="4000" dirty="0" smtClean="0"/>
              <a:t>মোঃ সানজিব হোসেন</a:t>
            </a:r>
          </a:p>
          <a:p>
            <a:r>
              <a:rPr lang="bn-BD" sz="4000" dirty="0" smtClean="0"/>
              <a:t>সহকারী শিক্ষক (বিজ্ঞান)</a:t>
            </a:r>
            <a:endParaRPr lang="en-US" sz="4000" dirty="0"/>
          </a:p>
        </p:txBody>
      </p:sp>
      <p:pic>
        <p:nvPicPr>
          <p:cNvPr id="4" name="Picture 2" descr="C:\Users\Doel-1612i3\Desktop\upizala web portal\TEACHER PICTURE\Sangib Hoss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820" y="1176338"/>
            <a:ext cx="1395902" cy="1752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93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bn-BD" sz="7200" dirty="0" smtClean="0">
                <a:solidFill>
                  <a:srgbClr val="FF0000"/>
                </a:solidFill>
              </a:rPr>
              <a:t>৮ম শ্রেণি</a:t>
            </a:r>
            <a:endParaRPr lang="en-US" sz="7200" dirty="0" smtClean="0">
              <a:solidFill>
                <a:srgbClr val="FF0000"/>
              </a:solidFill>
            </a:endParaRPr>
          </a:p>
          <a:p>
            <a:pPr marL="109728" indent="0">
              <a:buNone/>
            </a:pPr>
            <a:r>
              <a:rPr lang="bn-BD" sz="6600" dirty="0" smtClean="0">
                <a:solidFill>
                  <a:schemeClr val="accent1"/>
                </a:solidFill>
              </a:rPr>
              <a:t>বিজ্ঞান</a:t>
            </a:r>
            <a:endParaRPr lang="en-US" sz="6600" dirty="0" smtClean="0">
              <a:solidFill>
                <a:schemeClr val="accent1"/>
              </a:solidFill>
            </a:endParaRPr>
          </a:p>
          <a:p>
            <a:pPr marL="109728" indent="0">
              <a:buNone/>
            </a:pPr>
            <a:r>
              <a:rPr lang="bn-BD" sz="6600" dirty="0" smtClean="0">
                <a:solidFill>
                  <a:schemeClr val="accent1"/>
                </a:solidFill>
              </a:rPr>
              <a:t>ত্রয়োদশ অধ্যায়</a:t>
            </a:r>
            <a:endParaRPr lang="en-US" sz="6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55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5162"/>
          </a:xfrm>
        </p:spPr>
        <p:txBody>
          <a:bodyPr/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dirty="0"/>
              <a:t/>
            </a:r>
            <a:br>
              <a:rPr lang="bn-BD" dirty="0"/>
            </a:br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  <p:pic>
        <p:nvPicPr>
          <p:cNvPr id="1026" name="Picture 2" descr="C:\Users\Doel-1612i3\Desktop\shishu2013070410294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719305"/>
            <a:ext cx="38100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winter-vegs-680x4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75" y="838200"/>
            <a:ext cx="2971800" cy="230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46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35562"/>
          </a:xfrm>
        </p:spPr>
        <p:txBody>
          <a:bodyPr/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শিরোনাম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bn-BD" sz="9600" dirty="0" smtClean="0">
                <a:solidFill>
                  <a:srgbClr val="FF0000"/>
                </a:solidFill>
              </a:rPr>
              <a:t>খাদ্য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168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47800"/>
            <a:ext cx="9144000" cy="3505200"/>
          </a:xfrm>
        </p:spPr>
        <p:txBody>
          <a:bodyPr>
            <a:normAutofit/>
          </a:bodyPr>
          <a:lstStyle/>
          <a:p>
            <a:pPr algn="l"/>
            <a:r>
              <a:rPr lang="bn-BD" dirty="0" smtClean="0"/>
              <a:t>শিখন ফল</a:t>
            </a:r>
            <a:r>
              <a:rPr lang="bn-BD" dirty="0"/>
              <a:t/>
            </a:r>
            <a:br>
              <a:rPr lang="bn-BD" dirty="0"/>
            </a:br>
            <a:r>
              <a:rPr lang="bn-BD" dirty="0"/>
              <a:t>১</a:t>
            </a:r>
            <a:r>
              <a:rPr lang="en-US" dirty="0" smtClean="0"/>
              <a:t>.</a:t>
            </a:r>
            <a:r>
              <a:rPr lang="bn-BD" dirty="0" smtClean="0">
                <a:solidFill>
                  <a:srgbClr val="00B0F0"/>
                </a:solidFill>
              </a:rPr>
              <a:t>খাদ্য</a:t>
            </a:r>
            <a:r>
              <a:rPr lang="bn-BD" dirty="0" smtClean="0"/>
              <a:t> </a:t>
            </a:r>
            <a:r>
              <a:rPr lang="bn-BD" dirty="0">
                <a:solidFill>
                  <a:srgbClr val="00B0F0"/>
                </a:solidFill>
              </a:rPr>
              <a:t>কি তা </a:t>
            </a:r>
            <a:r>
              <a:rPr lang="bn-BD" dirty="0" smtClean="0">
                <a:solidFill>
                  <a:srgbClr val="00B0F0"/>
                </a:solidFill>
              </a:rPr>
              <a:t>বলতে </a:t>
            </a:r>
            <a:r>
              <a:rPr lang="bn-BD" dirty="0">
                <a:solidFill>
                  <a:srgbClr val="00B0F0"/>
                </a:solidFill>
              </a:rPr>
              <a:t>পারবে?</a:t>
            </a:r>
            <a:br>
              <a:rPr lang="bn-BD" dirty="0">
                <a:solidFill>
                  <a:srgbClr val="00B0F0"/>
                </a:solidFill>
              </a:rPr>
            </a:br>
            <a:r>
              <a:rPr lang="bn-BD" dirty="0" smtClean="0">
                <a:solidFill>
                  <a:srgbClr val="00B0F0"/>
                </a:solidFill>
              </a:rPr>
              <a:t>২.</a:t>
            </a:r>
            <a:r>
              <a:rPr lang="bn-BD" dirty="0" smtClean="0">
                <a:solidFill>
                  <a:srgbClr val="FF0000"/>
                </a:solidFill>
              </a:rPr>
              <a:t>ভিটামিন কি </a:t>
            </a:r>
            <a:r>
              <a:rPr lang="bn-BD" dirty="0">
                <a:solidFill>
                  <a:srgbClr val="FF0000"/>
                </a:solidFill>
              </a:rPr>
              <a:t>তা বলতে পারবে?</a:t>
            </a:r>
            <a:br>
              <a:rPr lang="bn-BD" dirty="0">
                <a:solidFill>
                  <a:srgbClr val="FF0000"/>
                </a:solidFill>
              </a:rPr>
            </a:br>
            <a:r>
              <a:rPr lang="bn-BD" dirty="0" smtClean="0">
                <a:solidFill>
                  <a:srgbClr val="FF0000"/>
                </a:solidFill>
              </a:rPr>
              <a:t>৩.</a:t>
            </a:r>
            <a:r>
              <a:rPr lang="bn-BD" dirty="0" smtClean="0">
                <a:solidFill>
                  <a:srgbClr val="00B050"/>
                </a:solidFill>
              </a:rPr>
              <a:t>খাদ্যের উপাদানের নাম </a:t>
            </a:r>
            <a:r>
              <a:rPr lang="bn-BD" dirty="0">
                <a:solidFill>
                  <a:srgbClr val="00B050"/>
                </a:solidFill>
              </a:rPr>
              <a:t>বলতে পারবে</a:t>
            </a:r>
            <a:r>
              <a:rPr lang="bn-BD" dirty="0" smtClean="0">
                <a:solidFill>
                  <a:srgbClr val="00B050"/>
                </a:solidFill>
              </a:rPr>
              <a:t>?</a:t>
            </a:r>
            <a:br>
              <a:rPr lang="bn-BD" dirty="0" smtClean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86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-1612i3\Desktop\1389381070---ve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19400" y="3048000"/>
            <a:ext cx="2453479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oel-1612i3\Desktop\Pusti-Soyabean-001_mid-500x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669" y="2209800"/>
            <a:ext cx="363052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www.shajgoj.com/wp-content/uploads/2013/07/omega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38164" y="2754212"/>
            <a:ext cx="1981200" cy="187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29000" y="518160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খাদ্যের উপাদান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843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ncrypted-tbn2.gstatic.com/images?q=tbn:ANd9GcQM0Pbc5bzDCCacT-Ro3o3PWiLd_85XxfxaPhPZranV6dzijXobdCZbnXE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90574"/>
            <a:ext cx="2732183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encrypted-tbn1.gstatic.com/images?q=tbn:ANd9GcST_XmIzYV5eyvDsTjeOXk_J6DxV8Ucxnp6kx0GXStcI7mF7yW5bue23d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365" y="762000"/>
            <a:ext cx="2636871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encrypted-tbn3.gstatic.com/images?q=tbn:ANd9GcQiYP_yec9ZnHmxgVl2in3Zw5l3RfRznQP8XXx4IX-E0Jlc5plZ97B64Ck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087" y="609600"/>
            <a:ext cx="232216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67968" y="35814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আমিষ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7918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https://encrypted-tbn3.gstatic.com/images?q=tbn:ANd9GcQGIndZazEpNCQPWhxaOu5AoG3G7uBFsUGmcfs2kYGm-iuwNi1ZqGIle5YQ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58" y="457200"/>
            <a:ext cx="1874167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http://www.amaderrajshahi.com/diary/images/photo/87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742950"/>
            <a:ext cx="2923016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https://encrypted-tbn2.gstatic.com/images?q=tbn:ANd9GcRFtfabF3NVb2Xb7Tm1ql5AiJCZ2pyfprbdDg-hN8ydbWxiQ0PZXRfkUQ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2" y="914400"/>
            <a:ext cx="2558337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828800" y="34290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শর্করা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5254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imgcdn.priyo.com/201309/IMG_0594.jp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4248150" cy="286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encrypted-tbn0.gstatic.com/images?q=tbn:ANd9GcSP2MGmGLXfxYlXcLBaZ0LCofa1Y4IALyxQyumBCgtd3-V6qLPv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33564"/>
            <a:ext cx="4224867" cy="299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66837" y="4113728"/>
            <a:ext cx="358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স্নেহ বা চর্বি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4420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00200" lvl="6" indent="0">
              <a:buNone/>
            </a:pPr>
            <a:r>
              <a:rPr lang="bn-BD" sz="4400" dirty="0" smtClean="0">
                <a:solidFill>
                  <a:srgbClr val="FF0000"/>
                </a:solidFill>
              </a:rPr>
              <a:t>সহায়ক উপাদানঃ</a:t>
            </a:r>
          </a:p>
          <a:p>
            <a:r>
              <a:rPr lang="bn-BD" dirty="0" smtClean="0">
                <a:solidFill>
                  <a:srgbClr val="FF0000"/>
                </a:solidFill>
              </a:rPr>
              <a:t>ভিটামিন</a:t>
            </a:r>
          </a:p>
          <a:p>
            <a:r>
              <a:rPr lang="bn-BD" dirty="0" smtClean="0">
                <a:solidFill>
                  <a:srgbClr val="FF0000"/>
                </a:solidFill>
              </a:rPr>
              <a:t>খনিজ লবণ</a:t>
            </a:r>
          </a:p>
          <a:p>
            <a:r>
              <a:rPr lang="bn-BD" dirty="0" smtClean="0">
                <a:solidFill>
                  <a:srgbClr val="FF0000"/>
                </a:solidFill>
              </a:rPr>
              <a:t>পানি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14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229600" cy="452596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bn-BD" sz="4800" dirty="0" smtClean="0"/>
          </a:p>
          <a:p>
            <a:pPr marL="109728" indent="0">
              <a:buNone/>
            </a:pPr>
            <a:endParaRPr lang="bn-BD" sz="4800" dirty="0"/>
          </a:p>
          <a:p>
            <a:pPr marL="109728" indent="0">
              <a:buNone/>
            </a:pPr>
            <a:endParaRPr lang="bn-BD" sz="4800" dirty="0" smtClean="0"/>
          </a:p>
          <a:p>
            <a:pPr marL="109728" indent="0">
              <a:buNone/>
            </a:pPr>
            <a:endParaRPr lang="bn-BD" sz="4800" dirty="0"/>
          </a:p>
        </p:txBody>
      </p:sp>
      <p:pic>
        <p:nvPicPr>
          <p:cNvPr id="5" name="Picture 6" descr="সুস্বাস্থ্যের জন্য জরুরী সঠিক নিয়মে খাদ্য গ্রহণঃ খাবারের অভ্যাস হোক স্বাস্থ্যক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09801"/>
            <a:ext cx="3024456" cy="195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057400" y="44196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ভিটামিন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3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2209800"/>
          </a:xfrm>
        </p:spPr>
        <p:txBody>
          <a:bodyPr>
            <a:normAutofit/>
          </a:bodyPr>
          <a:lstStyle/>
          <a:p>
            <a:r>
              <a:rPr lang="bn-BD" sz="4400" dirty="0">
                <a:solidFill>
                  <a:srgbClr val="FF0000"/>
                </a:solidFill>
              </a:rPr>
              <a:t>দলীয় কাজঃ</a:t>
            </a:r>
            <a:br>
              <a:rPr lang="bn-BD" sz="4400" dirty="0">
                <a:solidFill>
                  <a:srgbClr val="FF0000"/>
                </a:solidFill>
              </a:rPr>
            </a:br>
            <a:r>
              <a:rPr lang="bn-BD" sz="4400" dirty="0" smtClean="0">
                <a:solidFill>
                  <a:srgbClr val="FF0000"/>
                </a:solidFill>
              </a:rPr>
              <a:t>সহায়ক উপাদান গুলির নাম লিখ|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91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bn-BD" dirty="0" smtClean="0"/>
              <a:t>একক কাজঃ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2396836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ভিটামিনের কাজ কি?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41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encrypted-tbn0.gstatic.com/images?q=tbn:ANd9GcSP2MGmGLXfxYlXcLBaZ0LCofa1Y4IALyxQyumBCgtd3-V6qLPv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78667"/>
            <a:ext cx="4471987" cy="316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62200" y="228600"/>
            <a:ext cx="396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মূল্যায়ন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5334000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১.উপরে চিত্রের খাদ্যটি কোন জাতীয় ?</a:t>
            </a:r>
          </a:p>
          <a:p>
            <a:pPr algn="ctr"/>
            <a:r>
              <a:rPr lang="bn-BD" dirty="0" smtClean="0"/>
              <a:t>২.উপরের খাদ্যটির কাজ লিখ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4"/>
            <a:r>
              <a:rPr lang="bn-BD" sz="3500" dirty="0" smtClean="0">
                <a:solidFill>
                  <a:srgbClr val="FF0000"/>
                </a:solidFill>
              </a:rPr>
              <a:t>বাড়ীর কাজঃ</a:t>
            </a:r>
          </a:p>
          <a:p>
            <a:pPr lvl="4"/>
            <a:r>
              <a:rPr lang="bn-BD" sz="3300" dirty="0" smtClean="0">
                <a:solidFill>
                  <a:srgbClr val="FF0000"/>
                </a:solidFill>
              </a:rPr>
              <a:t>আমিষের গুরুত্ব ব্যাখ্যা কর|</a:t>
            </a:r>
            <a:endParaRPr lang="en-US" sz="33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94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35362"/>
          </a:xfrm>
        </p:spPr>
        <p:txBody>
          <a:bodyPr>
            <a:normAutofit/>
          </a:bodyPr>
          <a:lstStyle/>
          <a:p>
            <a:r>
              <a:rPr lang="bn-BD" sz="19900" dirty="0" smtClean="0">
                <a:solidFill>
                  <a:srgbClr val="FF0000"/>
                </a:solidFill>
              </a:rPr>
              <a:t>ধন্যবাদ</a:t>
            </a:r>
            <a:endParaRPr lang="en-US" sz="199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Doel-1612i3\Desktop\Dahlia x hybrida flower dalia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52600" y="3352800"/>
            <a:ext cx="44704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562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381</TotalTime>
  <Words>60</Words>
  <Application>Microsoft Office PowerPoint</Application>
  <PresentationFormat>On-screen Show (4:3)</PresentationFormat>
  <Paragraphs>31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Concourse</vt:lpstr>
      <vt:lpstr> </vt:lpstr>
      <vt:lpstr>PowerPoint Presentation</vt:lpstr>
      <vt:lpstr>PowerPoint Presentation</vt:lpstr>
      <vt:lpstr>   </vt:lpstr>
      <vt:lpstr>শিরোনাম খাদ্য</vt:lpstr>
      <vt:lpstr>শিখন ফল ১.খাদ্য কি তা বলতে পারবে? ২.ভিটামিন কি তা বলতে পারবে? ৩.খাদ্যের উপাদানের নাম বলতে পারবে?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কাজঃ সহায়ক উপাদান গুলির নাম লিখ|</vt:lpstr>
      <vt:lpstr>PowerPoint Presentation</vt:lpstr>
      <vt:lpstr>PowerPoint Presentation</vt:lpstr>
      <vt:lpstr>PowerPoint Presentation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109</cp:revision>
  <dcterms:created xsi:type="dcterms:W3CDTF">2014-01-26T06:21:10Z</dcterms:created>
  <dcterms:modified xsi:type="dcterms:W3CDTF">2014-01-28T04:25:49Z</dcterms:modified>
</cp:coreProperties>
</file>